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yyyww@naver.com" initials="y" lastIdx="1" clrIdx="0">
    <p:extLst>
      <p:ext uri="{19B8F6BF-5375-455C-9EA6-DF929625EA0E}">
        <p15:presenceInfo xmlns:p15="http://schemas.microsoft.com/office/powerpoint/2012/main" userId="2d5e9af2a3f227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5T02:31:54.574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24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6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4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1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5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1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0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4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201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91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8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F313C-D9B2-4B36-B537-05764601B841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B40D1-EB3D-4981-A949-8BE514223C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632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09E98-8613-4576-9527-34BD5B892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컴퓨터 그래픽스</a:t>
            </a:r>
            <a:br>
              <a:rPr lang="en-US" altLang="ko-KR" dirty="0"/>
            </a:br>
            <a:r>
              <a:rPr lang="ko-KR" altLang="en-US" dirty="0"/>
              <a:t>최종 프로젝트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A8D57B-EB03-42A0-A783-F5125D11D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7018"/>
            <a:ext cx="9144000" cy="1655762"/>
          </a:xfrm>
        </p:spPr>
        <p:txBody>
          <a:bodyPr/>
          <a:lstStyle/>
          <a:p>
            <a:pPr algn="r">
              <a:lnSpc>
                <a:spcPts val="12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</a:t>
            </a:r>
          </a:p>
          <a:p>
            <a:pPr algn="r">
              <a:lnSpc>
                <a:spcPts val="1200"/>
              </a:lnSpc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2018180015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류연우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ts val="1200"/>
              </a:lnSpc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2018180017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박기정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065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5AC8-9895-4783-ADEC-5E6FA80C5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큐브 미로 </a:t>
            </a:r>
            <a:r>
              <a:rPr lang="en-US" altLang="ko-KR" sz="1800" b="1" dirty="0">
                <a:solidFill>
                  <a:srgbClr val="373A3C"/>
                </a:solidFill>
                <a:effectLst/>
                <a:latin typeface="Open Sans" panose="020B0606030504020204" pitchFamily="34" charset="0"/>
                <a:ea typeface="맑은 고딕" panose="020B0503020000020004" pitchFamily="50" charset="-127"/>
              </a:rPr>
              <a:t>Rubik's Cube Maze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CD66E-BB8E-4F09-89E3-2002E43F0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큐브를 맞추어 미로를 완성하고 플레이어를 움직이는 프로그램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A8F21-72BF-4B9C-9CBC-71911AB4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990" y="2592094"/>
            <a:ext cx="4400227" cy="16738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53AF02-70B1-4545-A533-73414AA96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1281"/>
            <a:ext cx="6249231" cy="3871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0CBD1-6AA5-4D36-BF4C-822AF5374D5E}"/>
              </a:ext>
            </a:extLst>
          </p:cNvPr>
          <p:cNvSpPr txBox="1"/>
          <p:nvPr/>
        </p:nvSpPr>
        <p:spPr>
          <a:xfrm>
            <a:off x="7331990" y="4557078"/>
            <a:ext cx="4021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폴리곤</a:t>
            </a:r>
            <a:r>
              <a:rPr lang="ko-KR" altLang="en-US" dirty="0"/>
              <a:t> 수</a:t>
            </a:r>
            <a:endParaRPr lang="en-US" altLang="ko-KR" dirty="0"/>
          </a:p>
          <a:p>
            <a:r>
              <a:rPr lang="en-US" altLang="ko-KR" dirty="0"/>
              <a:t>40500,</a:t>
            </a:r>
          </a:p>
          <a:p>
            <a:r>
              <a:rPr lang="en-US" altLang="ko-KR" dirty="0"/>
              <a:t>236196,</a:t>
            </a:r>
          </a:p>
          <a:p>
            <a:r>
              <a:rPr lang="en-US" altLang="ko-KR" dirty="0"/>
              <a:t>711828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59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92359-EC58-4E3A-BC1A-FC9022AD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06D5C-F16B-4832-9CF5-4A862ECF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632" y="1690688"/>
            <a:ext cx="6392167" cy="1991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8CC024-A4C8-4FF6-B2DD-FAD25CD7A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530314" cy="447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B96522-7737-41D1-9EFA-CD56B1280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32" y="3855308"/>
            <a:ext cx="6392166" cy="23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8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A09DC-7FF5-41D1-93E0-139DFF590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2A95-EEE2-4142-93ED-09F3E681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674" y="4050441"/>
            <a:ext cx="2369740" cy="23638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BFBB3-5B99-4E10-848C-833CDDB8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58" y="1651684"/>
            <a:ext cx="2372728" cy="23727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824C27-5444-4992-BB8A-25F46412E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33" y="4024412"/>
            <a:ext cx="2372695" cy="23638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F37B0B0-0818-40A2-8104-4E5DBC3AA7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19" y="1690687"/>
            <a:ext cx="2372728" cy="23638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B60D711-636D-4317-9FA4-3B94D4320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45" y="4050441"/>
            <a:ext cx="2350917" cy="2359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FD120B-8225-43A7-8E1F-C3A19AFE0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84" y="1625654"/>
            <a:ext cx="2359754" cy="23597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3D4F43D-2F14-4D76-A792-0E63FCA11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3985858"/>
            <a:ext cx="2372694" cy="23638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F2C81F-9DE6-4A83-B47A-706302C665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" y="1690688"/>
            <a:ext cx="2384568" cy="236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8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753FF-ED54-4114-B1DA-91111E86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D4C4F5-6C65-4D58-BC67-D094FBB49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" y="1543816"/>
            <a:ext cx="5107382" cy="5088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0DF743-7F24-4A33-BD60-DF7EB6ABB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60" y="1543816"/>
            <a:ext cx="5107383" cy="50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6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3226826-FD10-41FB-8B5C-4515A718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56" y="168821"/>
            <a:ext cx="6545087" cy="652035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AF1BC9-B18C-4260-8551-ED1614D6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</a:t>
            </a:r>
          </a:p>
        </p:txBody>
      </p:sp>
    </p:spTree>
    <p:extLst>
      <p:ext uri="{BB962C8B-B14F-4D97-AF65-F5344CB8AC3E}">
        <p14:creationId xmlns:p14="http://schemas.microsoft.com/office/powerpoint/2010/main" val="144186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</Words>
  <Application>Microsoft Office PowerPoint</Application>
  <PresentationFormat>와이드스크린</PresentationFormat>
  <Paragraphs>17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Open Sans</vt:lpstr>
      <vt:lpstr>Office Theme</vt:lpstr>
      <vt:lpstr>컴퓨터 그래픽스 최종 프로젝트 </vt:lpstr>
      <vt:lpstr>3차원 큐브 미로 Rubik's Cube Maze</vt:lpstr>
      <vt:lpstr>코드</vt:lpstr>
      <vt:lpstr>기능들</vt:lpstr>
      <vt:lpstr>기능들</vt:lpstr>
      <vt:lpstr>플레이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 그래픽스 최종 프로젝트 </dc:title>
  <dc:creator>yyyyww@naver.com</dc:creator>
  <cp:lastModifiedBy>yyyyww@naver.com</cp:lastModifiedBy>
  <cp:revision>6</cp:revision>
  <dcterms:created xsi:type="dcterms:W3CDTF">2021-12-14T15:27:03Z</dcterms:created>
  <dcterms:modified xsi:type="dcterms:W3CDTF">2021-12-14T17:33:29Z</dcterms:modified>
</cp:coreProperties>
</file>